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78" d="100"/>
          <a:sy n="78" d="100"/>
        </p:scale>
        <p:origin x="1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image" Target="../media/image34.emf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media/image1.jpeg>
</file>

<file path=ppt/media/image10.png>
</file>

<file path=ppt/media/image11.png>
</file>

<file path=ppt/media/image12.png>
</file>

<file path=ppt/media/image13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31.png>
</file>

<file path=ppt/media/image32.png>
</file>

<file path=ppt/media/image33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23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5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751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059029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15897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6673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62926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7690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7352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1853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5112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8904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7489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2743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0015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8251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1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A645FC1-C387-4424-8BC9-A35900DB8E4F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8DEAC-433E-4BE0-A102-4AB13CD7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618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13" Type="http://schemas.openxmlformats.org/officeDocument/2006/relationships/image" Target="../media/image15.emf"/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12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0.jpg"/><Relationship Id="rId11" Type="http://schemas.openxmlformats.org/officeDocument/2006/relationships/image" Target="../media/image14.emf"/><Relationship Id="rId5" Type="http://schemas.openxmlformats.org/officeDocument/2006/relationships/image" Target="../media/image19.jpg"/><Relationship Id="rId15" Type="http://schemas.openxmlformats.org/officeDocument/2006/relationships/image" Target="../media/image16.emf"/><Relationship Id="rId10" Type="http://schemas.openxmlformats.org/officeDocument/2006/relationships/oleObject" Target="../embeddings/oleObject1.bin"/><Relationship Id="rId4" Type="http://schemas.openxmlformats.org/officeDocument/2006/relationships/image" Target="../media/image18.jpg"/><Relationship Id="rId9" Type="http://schemas.openxmlformats.org/officeDocument/2006/relationships/image" Target="../media/image23.jpg"/><Relationship Id="rId14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13" Type="http://schemas.openxmlformats.org/officeDocument/2006/relationships/oleObject" Target="../embeddings/oleObject9.bin"/><Relationship Id="rId18" Type="http://schemas.openxmlformats.org/officeDocument/2006/relationships/image" Target="../media/image32.png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12" Type="http://schemas.openxmlformats.org/officeDocument/2006/relationships/image" Target="../media/image28.emf"/><Relationship Id="rId17" Type="http://schemas.openxmlformats.org/officeDocument/2006/relationships/image" Target="../media/image31.pn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0.emf"/><Relationship Id="rId1" Type="http://schemas.openxmlformats.org/officeDocument/2006/relationships/vmlDrawing" Target="../drawings/vmlDrawing2.vml"/><Relationship Id="rId6" Type="http://schemas.openxmlformats.org/officeDocument/2006/relationships/image" Target="../media/image25.emf"/><Relationship Id="rId11" Type="http://schemas.openxmlformats.org/officeDocument/2006/relationships/oleObject" Target="../embeddings/oleObject8.bin"/><Relationship Id="rId5" Type="http://schemas.openxmlformats.org/officeDocument/2006/relationships/oleObject" Target="../embeddings/oleObject5.bin"/><Relationship Id="rId15" Type="http://schemas.openxmlformats.org/officeDocument/2006/relationships/oleObject" Target="../embeddings/oleObject10.bin"/><Relationship Id="rId10" Type="http://schemas.openxmlformats.org/officeDocument/2006/relationships/image" Target="../media/image27.emf"/><Relationship Id="rId19" Type="http://schemas.openxmlformats.org/officeDocument/2006/relationships/image" Target="../media/image33.png"/><Relationship Id="rId4" Type="http://schemas.openxmlformats.org/officeDocument/2006/relationships/image" Target="../media/image24.emf"/><Relationship Id="rId9" Type="http://schemas.openxmlformats.org/officeDocument/2006/relationships/oleObject" Target="../embeddings/oleObject7.bin"/><Relationship Id="rId14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oleObject" Target="../embeddings/oleObject13.bin"/><Relationship Id="rId18" Type="http://schemas.openxmlformats.org/officeDocument/2006/relationships/image" Target="../media/image38.emf"/><Relationship Id="rId3" Type="http://schemas.openxmlformats.org/officeDocument/2006/relationships/image" Target="../media/image39.png"/><Relationship Id="rId7" Type="http://schemas.openxmlformats.org/officeDocument/2006/relationships/image" Target="../media/image41.png"/><Relationship Id="rId12" Type="http://schemas.openxmlformats.org/officeDocument/2006/relationships/image" Target="../media/image35.emf"/><Relationship Id="rId17" Type="http://schemas.openxmlformats.org/officeDocument/2006/relationships/oleObject" Target="../embeddings/oleObject15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7.e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34.emf"/><Relationship Id="rId11" Type="http://schemas.openxmlformats.org/officeDocument/2006/relationships/oleObject" Target="../embeddings/oleObject12.bin"/><Relationship Id="rId5" Type="http://schemas.openxmlformats.org/officeDocument/2006/relationships/oleObject" Target="../embeddings/oleObject11.bin"/><Relationship Id="rId15" Type="http://schemas.openxmlformats.org/officeDocument/2006/relationships/oleObject" Target="../embeddings/oleObject14.bin"/><Relationship Id="rId10" Type="http://schemas.openxmlformats.org/officeDocument/2006/relationships/image" Target="../media/image44.png"/><Relationship Id="rId19" Type="http://schemas.openxmlformats.org/officeDocument/2006/relationships/image" Target="../media/image45.jpeg"/><Relationship Id="rId4" Type="http://schemas.openxmlformats.org/officeDocument/2006/relationships/image" Target="../media/image40.png"/><Relationship Id="rId9" Type="http://schemas.openxmlformats.org/officeDocument/2006/relationships/image" Target="../media/image43.png"/><Relationship Id="rId14" Type="http://schemas.openxmlformats.org/officeDocument/2006/relationships/image" Target="../media/image3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898" y="142514"/>
            <a:ext cx="2080275" cy="294008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8380" y="1612557"/>
            <a:ext cx="2331363" cy="329455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1773" y="222422"/>
            <a:ext cx="1967195" cy="278027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6168" y="227222"/>
            <a:ext cx="2069400" cy="292471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60457" y="3484258"/>
            <a:ext cx="2228173" cy="314911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279" y="2026507"/>
            <a:ext cx="2255020" cy="318705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22899" y="3497456"/>
            <a:ext cx="2154473" cy="304495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14048" y="3437586"/>
            <a:ext cx="2239195" cy="316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605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2143" y="4586854"/>
            <a:ext cx="2960071" cy="209276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32" y="4586854"/>
            <a:ext cx="2996038" cy="211819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751" y="2424924"/>
            <a:ext cx="3310194" cy="234030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346" y="2450353"/>
            <a:ext cx="3334213" cy="235728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177" y="138696"/>
            <a:ext cx="3269671" cy="231165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665" y="138455"/>
            <a:ext cx="3174055" cy="224405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32" y="138455"/>
            <a:ext cx="3270012" cy="2311898"/>
          </a:xfrm>
          <a:prstGeom prst="rect">
            <a:avLst/>
          </a:prstGeom>
        </p:spPr>
      </p:pic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7958948"/>
              </p:ext>
            </p:extLst>
          </p:nvPr>
        </p:nvGraphicFramePr>
        <p:xfrm>
          <a:off x="4403755" y="4558090"/>
          <a:ext cx="3249202" cy="2299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Acrobat Document" r:id="rId10" imgW="8020016" imgH="5676900" progId="AcroExch.Document.DC">
                  <p:embed/>
                </p:oleObj>
              </mc:Choice>
              <mc:Fallback>
                <p:oleObj name="Acrobat Document" r:id="rId10" imgW="8020016" imgH="56769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403755" y="4558090"/>
                        <a:ext cx="3249202" cy="2299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20348"/>
              </p:ext>
            </p:extLst>
          </p:nvPr>
        </p:nvGraphicFramePr>
        <p:xfrm>
          <a:off x="125945" y="2609339"/>
          <a:ext cx="2569128" cy="18185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Acrobat Document" r:id="rId12" imgW="8020016" imgH="5676900" progId="AcroExch.Document.DC">
                  <p:embed/>
                </p:oleObj>
              </mc:Choice>
              <mc:Fallback>
                <p:oleObj name="Acrobat Document" r:id="rId12" imgW="8020016" imgH="56769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25945" y="2609339"/>
                        <a:ext cx="2569128" cy="18185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Объект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3119425"/>
              </p:ext>
            </p:extLst>
          </p:nvPr>
        </p:nvGraphicFramePr>
        <p:xfrm>
          <a:off x="9178850" y="2494085"/>
          <a:ext cx="2773364" cy="1963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Acrobat Document" r:id="rId14" imgW="8020016" imgH="5676900" progId="AcroExch.Document.DC">
                  <p:embed/>
                </p:oleObj>
              </mc:Choice>
              <mc:Fallback>
                <p:oleObj name="Acrobat Document" r:id="rId14" imgW="8020016" imgH="56769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178850" y="2494085"/>
                        <a:ext cx="2773364" cy="1963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0125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6890154"/>
              </p:ext>
            </p:extLst>
          </p:nvPr>
        </p:nvGraphicFramePr>
        <p:xfrm>
          <a:off x="4873634" y="178572"/>
          <a:ext cx="2086613" cy="29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Acrobat Document" r:id="rId3" imgW="5676833" imgH="8019915" progId="AcroExch.Document.DC">
                  <p:embed/>
                </p:oleObj>
              </mc:Choice>
              <mc:Fallback>
                <p:oleObj name="Acrobat Document" r:id="rId3" imgW="5676833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73634" y="178572"/>
                        <a:ext cx="2086613" cy="294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9601713"/>
              </p:ext>
            </p:extLst>
          </p:nvPr>
        </p:nvGraphicFramePr>
        <p:xfrm>
          <a:off x="2952311" y="321275"/>
          <a:ext cx="1407649" cy="1988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Acrobat Document" r:id="rId5" imgW="5676833" imgH="8019915" progId="AcroExch.Document.DC">
                  <p:embed/>
                </p:oleObj>
              </mc:Choice>
              <mc:Fallback>
                <p:oleObj name="Acrobat Document" r:id="rId5" imgW="5676833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52311" y="321275"/>
                        <a:ext cx="1407649" cy="1988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0996040"/>
              </p:ext>
            </p:extLst>
          </p:nvPr>
        </p:nvGraphicFramePr>
        <p:xfrm>
          <a:off x="7433963" y="321275"/>
          <a:ext cx="1546784" cy="2185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6" name="Acrobat Document" r:id="rId7" imgW="5676833" imgH="8019915" progId="AcroExch.Document.DC">
                  <p:embed/>
                </p:oleObj>
              </mc:Choice>
              <mc:Fallback>
                <p:oleObj name="Acrobat Document" r:id="rId7" imgW="5676833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433963" y="321275"/>
                        <a:ext cx="1546784" cy="2185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4299229"/>
              </p:ext>
            </p:extLst>
          </p:nvPr>
        </p:nvGraphicFramePr>
        <p:xfrm>
          <a:off x="445114" y="644608"/>
          <a:ext cx="1894346" cy="26805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Acrobat Document" r:id="rId9" imgW="5667122" imgH="8019915" progId="AcroExch.Document.DC">
                  <p:embed/>
                </p:oleObj>
              </mc:Choice>
              <mc:Fallback>
                <p:oleObj name="Acrobat Document" r:id="rId9" imgW="5667122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45114" y="644608"/>
                        <a:ext cx="1894346" cy="26805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5420752"/>
              </p:ext>
            </p:extLst>
          </p:nvPr>
        </p:nvGraphicFramePr>
        <p:xfrm>
          <a:off x="9454463" y="482941"/>
          <a:ext cx="2122849" cy="3003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" name="Acrobat Document" r:id="rId11" imgW="5667122" imgH="8019915" progId="AcroExch.Document.DC">
                  <p:embed/>
                </p:oleObj>
              </mc:Choice>
              <mc:Fallback>
                <p:oleObj name="Acrobat Document" r:id="rId11" imgW="5667122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454463" y="482941"/>
                        <a:ext cx="2122849" cy="3003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6426334"/>
              </p:ext>
            </p:extLst>
          </p:nvPr>
        </p:nvGraphicFramePr>
        <p:xfrm>
          <a:off x="2493948" y="2781300"/>
          <a:ext cx="2122849" cy="3003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Acrobat Document" r:id="rId13" imgW="5667122" imgH="8019915" progId="AcroExch.Document.DC">
                  <p:embed/>
                </p:oleObj>
              </mc:Choice>
              <mc:Fallback>
                <p:oleObj name="Acrobat Document" r:id="rId13" imgW="5667122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493948" y="2781300"/>
                        <a:ext cx="2122849" cy="3003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2264532"/>
              </p:ext>
            </p:extLst>
          </p:nvPr>
        </p:nvGraphicFramePr>
        <p:xfrm>
          <a:off x="7203928" y="2941938"/>
          <a:ext cx="2122849" cy="3003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0" name="Acrobat Document" r:id="rId15" imgW="5667122" imgH="8019915" progId="AcroExch.Document.DC">
                  <p:embed/>
                </p:oleObj>
              </mc:Choice>
              <mc:Fallback>
                <p:oleObj name="Acrobat Document" r:id="rId15" imgW="5667122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203928" y="2941938"/>
                        <a:ext cx="2122849" cy="3003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Рисунок 8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90" y="3325124"/>
            <a:ext cx="2391352" cy="338239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60" y="3866364"/>
            <a:ext cx="2008695" cy="284115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8642" y="3646129"/>
            <a:ext cx="2115087" cy="299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410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935" y="281196"/>
            <a:ext cx="1816444" cy="256922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140" y="251958"/>
            <a:ext cx="1798147" cy="2543348"/>
          </a:xfrm>
          <a:prstGeom prst="rect">
            <a:avLst/>
          </a:prstGeom>
        </p:spPr>
      </p:pic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6945042"/>
              </p:ext>
            </p:extLst>
          </p:nvPr>
        </p:nvGraphicFramePr>
        <p:xfrm>
          <a:off x="4134935" y="2894162"/>
          <a:ext cx="2974383" cy="2101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Acrobat Document" r:id="rId5" imgW="8020016" imgH="5667172" progId="AcroExch.Document.DC">
                  <p:embed/>
                </p:oleObj>
              </mc:Choice>
              <mc:Fallback>
                <p:oleObj name="Acrobat Document" r:id="rId5" imgW="8020016" imgH="5667172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34935" y="2894162"/>
                        <a:ext cx="2974383" cy="2101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Рисунок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38" y="281196"/>
            <a:ext cx="1739227" cy="245899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7253" y="333387"/>
            <a:ext cx="1581883" cy="223653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014" y="364411"/>
            <a:ext cx="1621511" cy="22925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443" y="311330"/>
            <a:ext cx="1717913" cy="2428861"/>
          </a:xfrm>
          <a:prstGeom prst="rect">
            <a:avLst/>
          </a:prstGeom>
        </p:spPr>
      </p:pic>
      <p:graphicFrame>
        <p:nvGraphicFramePr>
          <p:cNvPr id="10" name="Объект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6111268"/>
              </p:ext>
            </p:extLst>
          </p:nvPr>
        </p:nvGraphicFramePr>
        <p:xfrm>
          <a:off x="7161213" y="2894162"/>
          <a:ext cx="1571239" cy="22233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Acrobat Document" r:id="rId11" imgW="5667122" imgH="8019915" progId="AcroExch.Document.DC">
                  <p:embed/>
                </p:oleObj>
              </mc:Choice>
              <mc:Fallback>
                <p:oleObj name="Acrobat Document" r:id="rId11" imgW="5667122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61213" y="2894162"/>
                        <a:ext cx="1571239" cy="22233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Объект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5719249"/>
              </p:ext>
            </p:extLst>
          </p:nvPr>
        </p:nvGraphicFramePr>
        <p:xfrm>
          <a:off x="4654112" y="5117478"/>
          <a:ext cx="2300838" cy="16258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Acrobat Document" r:id="rId13" imgW="8020016" imgH="5667172" progId="AcroExch.Document.DC">
                  <p:embed/>
                </p:oleObj>
              </mc:Choice>
              <mc:Fallback>
                <p:oleObj name="Acrobat Document" r:id="rId13" imgW="8020016" imgH="5667172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654112" y="5117478"/>
                        <a:ext cx="2300838" cy="16258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Объект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456560"/>
              </p:ext>
            </p:extLst>
          </p:nvPr>
        </p:nvGraphicFramePr>
        <p:xfrm>
          <a:off x="2352583" y="2894162"/>
          <a:ext cx="1553773" cy="21986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Acrobat Document" r:id="rId15" imgW="5667122" imgH="8019915" progId="AcroExch.Document.DC">
                  <p:embed/>
                </p:oleObj>
              </mc:Choice>
              <mc:Fallback>
                <p:oleObj name="Acrobat Document" r:id="rId15" imgW="5667122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352583" y="2894162"/>
                        <a:ext cx="1553773" cy="21986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Объект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6023799"/>
              </p:ext>
            </p:extLst>
          </p:nvPr>
        </p:nvGraphicFramePr>
        <p:xfrm>
          <a:off x="9206235" y="2795307"/>
          <a:ext cx="1583139" cy="22401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Acrobat Document" r:id="rId17" imgW="5667122" imgH="8019915" progId="AcroExch.Document.DC">
                  <p:embed/>
                </p:oleObj>
              </mc:Choice>
              <mc:Fallback>
                <p:oleObj name="Acrobat Document" r:id="rId17" imgW="5667122" imgH="801991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9206235" y="2795307"/>
                        <a:ext cx="1583139" cy="22401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Рисунок 13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63" y="3101546"/>
            <a:ext cx="1833241" cy="260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907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</TotalTime>
  <Words>0</Words>
  <Application>Microsoft Office PowerPoint</Application>
  <PresentationFormat>Широкоэкранный</PresentationFormat>
  <Paragraphs>0</Paragraphs>
  <Slides>4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Arial</vt:lpstr>
      <vt:lpstr>Century Gothic</vt:lpstr>
      <vt:lpstr>Wingdings 3</vt:lpstr>
      <vt:lpstr>Ион</vt:lpstr>
      <vt:lpstr>Adobe Acrobat Document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Есина Елена Николаевна</dc:creator>
  <cp:lastModifiedBy>Есина Елена Николаевна</cp:lastModifiedBy>
  <cp:revision>4</cp:revision>
  <dcterms:created xsi:type="dcterms:W3CDTF">2024-05-14T05:18:51Z</dcterms:created>
  <dcterms:modified xsi:type="dcterms:W3CDTF">2024-05-14T05:50:27Z</dcterms:modified>
</cp:coreProperties>
</file>

<file path=docProps/thumbnail.jpeg>
</file>